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B7E9FF"/>
    <a:srgbClr val="47C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96625" autoAdjust="0"/>
  </p:normalViewPr>
  <p:slideViewPr>
    <p:cSldViewPr>
      <p:cViewPr varScale="1">
        <p:scale>
          <a:sx n="71" d="100"/>
          <a:sy n="71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0446A-47FB-4FCF-8070-B78C52DF114F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898B4-1E40-4577-ACE3-FBAF62A344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685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898B4-1E40-4577-ACE3-FBAF62A344A2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0431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67E4-18FC-4169-A92A-A8A720B9D043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FB8-1E76-47C8-B8FA-4E1DB8350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11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67E4-18FC-4169-A92A-A8A720B9D043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FB8-1E76-47C8-B8FA-4E1DB8350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91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67E4-18FC-4169-A92A-A8A720B9D043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FB8-1E76-47C8-B8FA-4E1DB8350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75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67E4-18FC-4169-A92A-A8A720B9D043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FB8-1E76-47C8-B8FA-4E1DB8350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281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67E4-18FC-4169-A92A-A8A720B9D043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FB8-1E76-47C8-B8FA-4E1DB8350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682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67E4-18FC-4169-A92A-A8A720B9D043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FB8-1E76-47C8-B8FA-4E1DB8350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100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67E4-18FC-4169-A92A-A8A720B9D043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FB8-1E76-47C8-B8FA-4E1DB8350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584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67E4-18FC-4169-A92A-A8A720B9D043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FB8-1E76-47C8-B8FA-4E1DB8350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05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67E4-18FC-4169-A92A-A8A720B9D043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FB8-1E76-47C8-B8FA-4E1DB8350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5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67E4-18FC-4169-A92A-A8A720B9D043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FB8-1E76-47C8-B8FA-4E1DB8350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149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67E4-18FC-4169-A92A-A8A720B9D043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FB8-1E76-47C8-B8FA-4E1DB8350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24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F67E4-18FC-4169-A92A-A8A720B9D043}" type="datetimeFigureOut">
              <a:rPr lang="es-MX" smtClean="0"/>
              <a:t>14/02/2013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A2FB8-1E76-47C8-B8FA-4E1DB8350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524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23528" y="260648"/>
            <a:ext cx="8352928" cy="6264696"/>
          </a:xfrm>
          <a:prstGeom prst="roundRect">
            <a:avLst/>
          </a:prstGeom>
          <a:solidFill>
            <a:srgbClr val="47C6FF"/>
          </a:solidFill>
          <a:ln>
            <a:solidFill>
              <a:srgbClr val="47C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1187624" y="836712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chemeClr val="bg1"/>
                </a:solidFill>
                <a:latin typeface="AdLib WGL4 BT" pitchFamily="82" charset="0"/>
              </a:rPr>
              <a:t>PASA ATRAVEZ DE UN LABERINTO</a:t>
            </a:r>
          </a:p>
          <a:p>
            <a:pPr algn="ctr"/>
            <a:r>
              <a:rPr lang="es-ES" sz="5400" dirty="0" smtClean="0">
                <a:solidFill>
                  <a:schemeClr val="bg1"/>
                </a:solidFill>
                <a:latin typeface="AdLib WGL4 BT" pitchFamily="82" charset="0"/>
              </a:rPr>
              <a:t>DE 6 NIVELES</a:t>
            </a:r>
            <a:endParaRPr lang="es-MX" sz="5400" dirty="0">
              <a:solidFill>
                <a:schemeClr val="bg1"/>
              </a:solidFill>
              <a:latin typeface="AdLib WGL4 BT" pitchFamily="8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040" y="425303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HAZ CLICK EN EL BOTON NEGRO</a:t>
            </a:r>
            <a:endParaRPr lang="es-MX" sz="4800" dirty="0"/>
          </a:p>
        </p:txBody>
      </p:sp>
      <p:sp>
        <p:nvSpPr>
          <p:cNvPr id="14" name="13 Botón de acción: Personalizar">
            <a:hlinkClick r:id="" action="ppaction://hlinkshowjump?jump=nextslide" highlightClick="1"/>
          </p:cNvPr>
          <p:cNvSpPr/>
          <p:nvPr/>
        </p:nvSpPr>
        <p:spPr>
          <a:xfrm>
            <a:off x="3131840" y="5084029"/>
            <a:ext cx="2952328" cy="1225291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549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3153961" y="404664"/>
            <a:ext cx="2232248" cy="5905909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220072" y="404664"/>
            <a:ext cx="2232248" cy="1152128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" name="1 Botón de acción: Personalizar">
            <a:hlinkClick r:id="" action="ppaction://hlinkshowjump?jump=nextslide" highlightClick="1"/>
          </p:cNvPr>
          <p:cNvSpPr/>
          <p:nvPr/>
        </p:nvSpPr>
        <p:spPr>
          <a:xfrm>
            <a:off x="7020272" y="188640"/>
            <a:ext cx="1728192" cy="1800200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630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6516216" y="188640"/>
            <a:ext cx="2088232" cy="5976664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5364832"/>
            <a:ext cx="5976664" cy="800472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2" y="476672"/>
            <a:ext cx="2304256" cy="4911334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476672"/>
            <a:ext cx="3168352" cy="576064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868416" y="609528"/>
            <a:ext cx="423664" cy="179181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0" name="9 Botón de acción: Personalizar">
            <a:hlinkClick r:id="" action="ppaction://hlinkshowjump?jump=nextslide" highlightClick="1"/>
          </p:cNvPr>
          <p:cNvSpPr/>
          <p:nvPr/>
        </p:nvSpPr>
        <p:spPr>
          <a:xfrm>
            <a:off x="4216152" y="1988840"/>
            <a:ext cx="1728192" cy="1800200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58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4704302" y="476672"/>
            <a:ext cx="751892" cy="3312368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476672"/>
            <a:ext cx="3168352" cy="576064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868416" y="609528"/>
            <a:ext cx="423664" cy="179181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407840" y="476672"/>
            <a:ext cx="715888" cy="5832648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038300" y="5805264"/>
            <a:ext cx="5558036" cy="50405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7507628" y="2708920"/>
            <a:ext cx="88708" cy="3096344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507628" y="2624590"/>
            <a:ext cx="1254809" cy="135632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8287433" y="875728"/>
            <a:ext cx="475004" cy="1800200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6" name="15 Botón de acción: Personalizar">
            <a:hlinkClick r:id="" action="ppaction://hlinkshowjump?jump=nextslide" highlightClick="1"/>
          </p:cNvPr>
          <p:cNvSpPr/>
          <p:nvPr/>
        </p:nvSpPr>
        <p:spPr>
          <a:xfrm>
            <a:off x="7396826" y="152636"/>
            <a:ext cx="1728192" cy="1800200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825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2555776" y="2996952"/>
            <a:ext cx="751892" cy="3312368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259632" y="829707"/>
            <a:ext cx="1736839" cy="576064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72807" y="1191235"/>
            <a:ext cx="423664" cy="179181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179285" y="5805264"/>
            <a:ext cx="5558036" cy="50405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6" name="15 Botón de acción: Personalizar">
            <a:hlinkClick r:id="" action="ppaction://hlinkshowjump?jump=nextslide" highlightClick="1"/>
          </p:cNvPr>
          <p:cNvSpPr/>
          <p:nvPr/>
        </p:nvSpPr>
        <p:spPr>
          <a:xfrm>
            <a:off x="399859" y="256982"/>
            <a:ext cx="1728192" cy="1800200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Rectángulo"/>
          <p:cNvSpPr/>
          <p:nvPr/>
        </p:nvSpPr>
        <p:spPr>
          <a:xfrm>
            <a:off x="8313657" y="256982"/>
            <a:ext cx="423664" cy="6052338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811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6049643" y="2856602"/>
            <a:ext cx="751892" cy="3312368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831977" y="1260213"/>
            <a:ext cx="1736839" cy="576064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145152" y="1836277"/>
            <a:ext cx="423664" cy="179181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237828" y="5664914"/>
            <a:ext cx="5558036" cy="50405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6" name="15 Botón de acción: Personalizar">
            <a:hlinkClick r:id="" action="ppaction://hlinkshowjump?jump=nextslide" highlightClick="1"/>
          </p:cNvPr>
          <p:cNvSpPr/>
          <p:nvPr/>
        </p:nvSpPr>
        <p:spPr>
          <a:xfrm>
            <a:off x="4321451" y="360113"/>
            <a:ext cx="1728192" cy="1800200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Rectángulo"/>
          <p:cNvSpPr/>
          <p:nvPr/>
        </p:nvSpPr>
        <p:spPr>
          <a:xfrm>
            <a:off x="1047800" y="116632"/>
            <a:ext cx="423664" cy="6052338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801535" y="2856602"/>
            <a:ext cx="751892" cy="788422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79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5930925" y="2917990"/>
            <a:ext cx="486540" cy="3312368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347864" y="178020"/>
            <a:ext cx="5013381" cy="1468964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083907" y="1944288"/>
            <a:ext cx="211832" cy="1367912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144483" y="5984809"/>
            <a:ext cx="2205504" cy="245549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059596" y="178020"/>
            <a:ext cx="67816" cy="6052338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306871" y="2917989"/>
            <a:ext cx="751892" cy="394211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0" name="9 Botón de acción: Personalizar">
            <a:hlinkClick r:id="" action="ppaction://hlinkshowjump?jump=nextslide" highlightClick="1"/>
          </p:cNvPr>
          <p:cNvSpPr/>
          <p:nvPr/>
        </p:nvSpPr>
        <p:spPr>
          <a:xfrm>
            <a:off x="373732" y="116632"/>
            <a:ext cx="1728192" cy="1800200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2613536" y="4653136"/>
            <a:ext cx="734328" cy="1515834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980700" y="4653137"/>
            <a:ext cx="1663308" cy="122774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909680" y="4714524"/>
            <a:ext cx="734328" cy="1515834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211961" y="5984808"/>
            <a:ext cx="2205504" cy="245549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295739" y="1944288"/>
            <a:ext cx="941147" cy="132889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8176936" y="1575701"/>
            <a:ext cx="148197" cy="50147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931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000"/>
    </mc:Choice>
    <mc:Fallback>
      <p:transition spd="slow" advTm="2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201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:sndAc>
          <p:stSnd>
            <p:snd r:embed="rId2" name="GRITO.wav"/>
          </p:stSnd>
        </p:sndAc>
      </p:transition>
    </mc:Choice>
    <mc:Fallback>
      <p:transition spd="slow" advClick="0" advTm="7000">
        <p:sndAc>
          <p:stSnd>
            <p:snd r:embed="rId2" name="GRITO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337038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¿TE ASUSTASTES?</a:t>
            </a:r>
            <a:br>
              <a:rPr lang="es-ES" dirty="0" smtClean="0"/>
            </a:br>
            <a:r>
              <a:rPr lang="es-ES" dirty="0" smtClean="0"/>
              <a:t>NO O SI</a:t>
            </a:r>
            <a:br>
              <a:rPr lang="es-ES" dirty="0" smtClean="0"/>
            </a:br>
            <a:r>
              <a:rPr lang="es-ES" sz="200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s-MX" sz="2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5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19</Words>
  <Application>Microsoft Office PowerPoint</Application>
  <PresentationFormat>Presentación en pantalla (4:3)</PresentationFormat>
  <Paragraphs>5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¿TE ASUSTASTES? NO O SI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Leonardo</dc:creator>
  <cp:lastModifiedBy>Leonardo</cp:lastModifiedBy>
  <cp:revision>4</cp:revision>
  <dcterms:created xsi:type="dcterms:W3CDTF">2013-02-15T00:14:59Z</dcterms:created>
  <dcterms:modified xsi:type="dcterms:W3CDTF">2013-02-15T00:53:58Z</dcterms:modified>
</cp:coreProperties>
</file>